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4" r:id="rId3"/>
    <p:sldId id="295" r:id="rId4"/>
    <p:sldId id="309" r:id="rId5"/>
    <p:sldId id="302" r:id="rId6"/>
    <p:sldId id="305" r:id="rId7"/>
    <p:sldId id="298" r:id="rId8"/>
    <p:sldId id="308" r:id="rId9"/>
    <p:sldId id="299" r:id="rId10"/>
    <p:sldId id="307" r:id="rId11"/>
    <p:sldId id="28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6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-5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19F7-8C25-421B-8686-6F54E0FEE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069C9-705A-4B23-BE0F-216D7AEF9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151B9-307E-42A3-8E13-1F632C1F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D024-9F17-41A7-BAF9-6336684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AD92-3FC4-48C3-A27B-2A66EBE2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5136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C174-A5BD-4BE7-BFA2-8FCBF90B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B5BD6-9F0D-480E-B12E-1C4412A70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354DA-F528-417F-9476-FF94CE25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A1842-68DA-4C01-95D3-015FB78D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5799C-BE32-4E47-BD64-EE4C53AE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8504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B553F-E7E0-4D38-ABB9-DEAE00424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76657-7944-4B17-92D0-D3266E10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AA2E7-1F5C-46DB-B076-BBD063B7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3FF1E-66D1-4980-B905-F9090520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1E42-6A41-4AC9-8B99-56C0C21D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751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3235-8CAD-4A3E-93A0-F6A0A1A2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18AEC-DFDD-4187-B634-68C7D63D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06995-B27F-4C98-9C94-B486DF2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FBFF-87C3-4CAC-91B0-29E9DF2F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8501-19EC-4451-92BF-C5BF0B8E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83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69B8-2A74-4A5A-B845-91C0E27B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4B942-2E44-4FB9-8FFD-EA8D6FEBD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C8A48-8062-4AEC-A48A-667EDF83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B9190-5449-4E81-A77C-D9423247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AF75-17E5-44DA-B940-419814BC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53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995F-80BE-4021-88F2-964636B2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12E7-FB26-4641-953D-65D6852EE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AE05F-96A9-4EB7-A138-3325318BC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F3100-7F65-42E1-8B62-3AE627FD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22108-CC64-4612-B60C-5A88D7DB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EC97D-FF77-4CE7-BF46-CF1365CA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31576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4821-6DF6-4BAF-A068-D897FD95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00E0E-50E9-42B0-BB41-DB54D5D3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47D1D-3B81-49D3-883A-F8C7E5ABA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A5C9C5-FF3C-4218-A2CB-79EB48E18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E2C6A-250D-4BBC-A592-06FD1CD16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F3E50-39D7-4B30-9E9D-1728F23E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D69BA-C952-4A58-98B5-90CD8D3A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CB6B9-5F4C-469D-839B-6B3B01CD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728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0378-5AF2-45A5-BC61-1EEF3321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B1B66-F0A7-495B-BD94-4A58CE40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DFAD4-244F-4E53-A38F-22DDDFFA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08D89-4809-4DB1-9BA7-AA147D07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975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7E2BE-B99A-43DD-9B77-984513E7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378D4-EA9A-47AE-A9D8-3DB966A3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976F3-539D-4CA0-A752-095DAFAE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260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F8A7-4A9D-4FC8-A288-213E856F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F7F42-69C4-4632-9366-5CDED46CD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20D0E-78CC-4C1E-B826-FC4D6EFC4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B934D-E155-4D28-909E-C8284A67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76422-72F9-4191-964E-87DFF3A0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24680-46F7-4A92-9DF8-02FFD892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108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8CC0-02F0-482A-8F04-300DEC67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86733-7150-41D2-AFF4-1B2A82BC3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E2A43-78D3-4E06-8BE2-194D914AC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DD55F-C1C5-42A6-A334-578CB04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CC10E-FB53-4374-88B5-91368500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39C51-7481-4EFD-9603-77ED6C25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0679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B3B28-7F70-49F2-B7E1-DB07F2B3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F60A5-C32F-418D-9DB3-771EA490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FCDC8-B9DB-4427-AC6C-97892B8D2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5DCE-A38E-43C5-B7F1-C0AB8D2473F6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4AD6-EBA9-43EA-ADEF-D9985AD7A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E881F-426F-4AC6-A663-E2DA36111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3FA0-144E-4344-B559-67D3A1029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777" y="5260621"/>
            <a:ext cx="1588911" cy="1325563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10, 2022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Warfield Blvd</a:t>
            </a:r>
          </a:p>
        </p:txBody>
      </p:sp>
    </p:spTree>
    <p:extLst>
      <p:ext uri="{BB962C8B-B14F-4D97-AF65-F5344CB8AC3E}">
        <p14:creationId xmlns:p14="http://schemas.microsoft.com/office/powerpoint/2010/main" val="106605561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11E1935-DA5F-449F-BBA2-7CB7B0F1B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355" y="474134"/>
            <a:ext cx="10171289" cy="230832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1:13</a:t>
            </a:r>
          </a:p>
          <a:p>
            <a:pPr algn="just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"He has delivered us from the power of darkness and conveyed us into the </a:t>
            </a:r>
            <a:r>
              <a:rPr lang="en-US" alt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kingdom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Son of His love," 		      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34A66EB-7105-4588-BFE6-8B6FC39C4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0355" y="3429000"/>
            <a:ext cx="10171289" cy="2862322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Colossians 1:18 </a:t>
            </a:r>
          </a:p>
          <a:p>
            <a:pPr algn="just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"And He is the head of the </a:t>
            </a:r>
            <a:r>
              <a:rPr lang="en-US" alt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body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alt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church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who is the beginning, the firstborn from the dead, that in all things He may have the preeminence." 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D8753E82-B836-4473-BCB6-37FA3E3073E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02221" y="2209799"/>
            <a:ext cx="1975555" cy="1865744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349282A0-EBF2-400F-819B-E8D695E9437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77778" y="2209799"/>
            <a:ext cx="451556" cy="1933223"/>
          </a:xfrm>
          <a:prstGeom prst="line">
            <a:avLst/>
          </a:prstGeom>
          <a:noFill/>
          <a:ln w="57150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64448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C81C60F6-5EDB-4998-B7F4-991981C8D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86089" y="2628900"/>
            <a:ext cx="9019822" cy="1600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a subject in the kingdom?</a:t>
            </a:r>
          </a:p>
        </p:txBody>
      </p:sp>
    </p:spTree>
    <p:extLst>
      <p:ext uri="{BB962C8B-B14F-4D97-AF65-F5344CB8AC3E}">
        <p14:creationId xmlns:p14="http://schemas.microsoft.com/office/powerpoint/2010/main" val="3312963075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1254625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>
            <a:extLst>
              <a:ext uri="{FF2B5EF4-FFF2-40B4-BE49-F238E27FC236}">
                <a16:creationId xmlns:a16="http://schemas.microsoft.com/office/drawing/2014/main" id="{2BA1A9A4-DC4A-46F6-8B57-3E0A90552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3" name="Rectangle 5">
            <a:extLst>
              <a:ext uri="{FF2B5EF4-FFF2-40B4-BE49-F238E27FC236}">
                <a16:creationId xmlns:a16="http://schemas.microsoft.com/office/drawing/2014/main" id="{36ABDD8A-5525-4AD7-9729-D43D06BC6F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93324"/>
            <a:ext cx="12192000" cy="227135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en-US" sz="11500" dirty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Thy Kingdom Come</a:t>
            </a:r>
          </a:p>
        </p:txBody>
      </p:sp>
    </p:spTree>
    <p:extLst>
      <p:ext uri="{BB962C8B-B14F-4D97-AF65-F5344CB8AC3E}">
        <p14:creationId xmlns:p14="http://schemas.microsoft.com/office/powerpoint/2010/main" val="3701714071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B9137A-F555-4CCA-B935-E9EF1F47FE5F}"/>
              </a:ext>
            </a:extLst>
          </p:cNvPr>
          <p:cNvSpPr txBox="1"/>
          <p:nvPr/>
        </p:nvSpPr>
        <p:spPr>
          <a:xfrm>
            <a:off x="1569155" y="1997839"/>
            <a:ext cx="939235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6:9-10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“After this manner therefore pray ye: Our Father which art in heaven, Hallowed be thy name. </a:t>
            </a:r>
            <a:r>
              <a:rPr lang="en-US" sz="36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 kingdom come</a:t>
            </a: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Thy will be done in earth, as it is in heaven.”</a:t>
            </a:r>
          </a:p>
        </p:txBody>
      </p:sp>
    </p:spTree>
    <p:extLst>
      <p:ext uri="{BB962C8B-B14F-4D97-AF65-F5344CB8AC3E}">
        <p14:creationId xmlns:p14="http://schemas.microsoft.com/office/powerpoint/2010/main" val="1083042644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A89423E7-53CC-420C-9728-7121E22F2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424356" cy="164341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Kingdom Needs An Origin</a:t>
            </a: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855BA4CA-F2A6-4683-A6B3-1E1E689F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023" y="2015068"/>
            <a:ext cx="11096978" cy="419664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2:39-45 		A Kingdom forever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 7:13-14		Dominion and Glory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 16:18-19		I will build My church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Matt 16:28			Some will see kingdom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Mark 9:1			Kingdom with power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Acts 2				Right time, right place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086C1E2-52B7-4E10-9C9F-583141DA406E}"/>
              </a:ext>
            </a:extLst>
          </p:cNvPr>
          <p:cNvCxnSpPr/>
          <p:nvPr/>
        </p:nvCxnSpPr>
        <p:spPr>
          <a:xfrm>
            <a:off x="1095022" y="1643415"/>
            <a:ext cx="110969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68307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D0393F70-11A7-41BC-91B9-D4469F5DA4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363200" cy="164341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Kingdom Needs A King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019FB998-BCA0-4D91-8292-84FF1447BF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022" y="2006601"/>
            <a:ext cx="10823222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Sam 7:12-13		Throne prophesied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Luke 1:32-33		Throne given by God</a:t>
            </a:r>
          </a:p>
          <a:p>
            <a:pPr algn="just"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18:37		Rightly say that I am</a:t>
            </a:r>
          </a:p>
          <a:p>
            <a:pPr algn="just"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1:3, 8			Your throne is forever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8:1-2			Right hand of God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 19:6			King of Kings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16B5609-40A4-4CD0-A79A-EDB780230B96}"/>
              </a:ext>
            </a:extLst>
          </p:cNvPr>
          <p:cNvCxnSpPr/>
          <p:nvPr/>
        </p:nvCxnSpPr>
        <p:spPr>
          <a:xfrm>
            <a:off x="1095022" y="1643415"/>
            <a:ext cx="110969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22618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F77F74D2-81D8-4911-985F-91674E5344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210800" cy="164341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Kingdom Needs Law</a:t>
            </a: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A36EC689-EE0E-4B9B-91F5-CFAD85FE2C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022" y="2012243"/>
            <a:ext cx="10882489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31:31-34  		Covenant prophesied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Jer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32:38-40  		Covenant everlasting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 2:13-15  		Old is nailed to cross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8:6-13 		New covenant fulfilled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14:23  		Keep word to have home</a:t>
            </a:r>
          </a:p>
          <a:p>
            <a:pPr eaLnBrk="1" hangingPunct="1"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AD0E19-1759-4C35-9801-19DBD36BA684}"/>
              </a:ext>
            </a:extLst>
          </p:cNvPr>
          <p:cNvCxnSpPr/>
          <p:nvPr/>
        </p:nvCxnSpPr>
        <p:spPr>
          <a:xfrm>
            <a:off x="1095022" y="1643415"/>
            <a:ext cx="110969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558407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091634E-A902-457D-BE7E-663CC8F18E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521244" cy="164341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Kingdom Needs Leadership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id="{D1E21AE9-116F-4F86-B371-CF878BCB9B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022" y="2012244"/>
            <a:ext cx="10792179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Eph 4:11-12  		Christ appointed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Acts 20:28	  		Elders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Tim 3:8-13 		Deacons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 10:14-18		Preachers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13:7, 17		Submissive</a:t>
            </a: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B68E0A9-1D52-498F-A846-548B28DD5BA4}"/>
              </a:ext>
            </a:extLst>
          </p:cNvPr>
          <p:cNvCxnSpPr/>
          <p:nvPr/>
        </p:nvCxnSpPr>
        <p:spPr>
          <a:xfrm>
            <a:off x="1095022" y="1643415"/>
            <a:ext cx="110969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7170279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4858E4E0-F675-4ED0-9384-DA2186B399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318044" cy="1643414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Kingdom Needs Subjects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6BF0187-DB4D-410C-8442-7327979DA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95022" y="2006602"/>
            <a:ext cx="10786533" cy="417067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John 15:7-10  	You will be my disciples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 1:6  		We are the kingdom</a:t>
            </a:r>
          </a:p>
          <a:p>
            <a:pPr eaLnBrk="1" hangingPunct="1"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Rom 16:16  	The churches of Christ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Acts 2:47  		Added to the church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Heb 10:24-26	Assemble and exhort</a:t>
            </a:r>
          </a:p>
          <a:p>
            <a:pPr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 1:13, 18  	Church, body....</a:t>
            </a:r>
          </a:p>
          <a:p>
            <a:pPr eaLnBrk="1" hangingPunct="1">
              <a:defRPr/>
            </a:pPr>
            <a:endParaRPr lang="en-US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014F36E-B985-4689-9B8D-782ACCBF14B2}"/>
              </a:ext>
            </a:extLst>
          </p:cNvPr>
          <p:cNvCxnSpPr/>
          <p:nvPr/>
        </p:nvCxnSpPr>
        <p:spPr>
          <a:xfrm>
            <a:off x="1095022" y="1643415"/>
            <a:ext cx="110969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17619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388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Impact</vt:lpstr>
      <vt:lpstr>Times New Roman</vt:lpstr>
      <vt:lpstr>Office Theme</vt:lpstr>
      <vt:lpstr>April 10, 2022 Warfield Blvd</vt:lpstr>
      <vt:lpstr>PowerPoint Presentation</vt:lpstr>
      <vt:lpstr>Thy Kingdom Come</vt:lpstr>
      <vt:lpstr>PowerPoint Presentation</vt:lpstr>
      <vt:lpstr> Kingdom Needs An Origin</vt:lpstr>
      <vt:lpstr> Kingdom Needs A King</vt:lpstr>
      <vt:lpstr> Kingdom Needs Law</vt:lpstr>
      <vt:lpstr> Kingdom Needs Leadership</vt:lpstr>
      <vt:lpstr> Kingdom Needs Subjects</vt:lpstr>
      <vt:lpstr>PowerPoint Presentation</vt:lpstr>
      <vt:lpstr>Are you a subject in the kingdom?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Kramer</dc:creator>
  <cp:lastModifiedBy>Chris Kramer</cp:lastModifiedBy>
  <cp:revision>30</cp:revision>
  <dcterms:created xsi:type="dcterms:W3CDTF">2020-06-07T23:11:03Z</dcterms:created>
  <dcterms:modified xsi:type="dcterms:W3CDTF">2022-04-10T04:27:13Z</dcterms:modified>
</cp:coreProperties>
</file>